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C52FD33-4506-4385-8039-E229BFFD4340}" type="datetimeFigureOut">
              <a:rPr lang="nl-NL" smtClean="0"/>
              <a:t>14-11-2016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257CE4E-6487-4D36-B88C-104C435FEF06}" type="slidenum">
              <a:rPr lang="nl-NL" smtClean="0"/>
              <a:t>‹nr.›</a:t>
            </a:fld>
            <a:endParaRPr lang="nl-NL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413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2FD33-4506-4385-8039-E229BFFD4340}" type="datetimeFigureOut">
              <a:rPr lang="nl-NL" smtClean="0"/>
              <a:t>14-11-2016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7CE4E-6487-4D36-B88C-104C435FEF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7146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2FD33-4506-4385-8039-E229BFFD4340}" type="datetimeFigureOut">
              <a:rPr lang="nl-NL" smtClean="0"/>
              <a:t>14-11-2016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7CE4E-6487-4D36-B88C-104C435FEF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0833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2FD33-4506-4385-8039-E229BFFD4340}" type="datetimeFigureOut">
              <a:rPr lang="nl-NL" smtClean="0"/>
              <a:t>14-11-2016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7CE4E-6487-4D36-B88C-104C435FEF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6769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2FD33-4506-4385-8039-E229BFFD4340}" type="datetimeFigureOut">
              <a:rPr lang="nl-NL" smtClean="0"/>
              <a:t>14-11-2016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7CE4E-6487-4D36-B88C-104C435FEF06}" type="slidenum">
              <a:rPr lang="nl-NL" smtClean="0"/>
              <a:t>‹nr.›</a:t>
            </a:fld>
            <a:endParaRPr lang="nl-NL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4173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2FD33-4506-4385-8039-E229BFFD4340}" type="datetimeFigureOut">
              <a:rPr lang="nl-NL" smtClean="0"/>
              <a:t>14-11-2016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7CE4E-6487-4D36-B88C-104C435FEF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9095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2FD33-4506-4385-8039-E229BFFD4340}" type="datetimeFigureOut">
              <a:rPr lang="nl-NL" smtClean="0"/>
              <a:t>14-11-2016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7CE4E-6487-4D36-B88C-104C435FEF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5293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2FD33-4506-4385-8039-E229BFFD4340}" type="datetimeFigureOut">
              <a:rPr lang="nl-NL" smtClean="0"/>
              <a:t>14-11-2016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7CE4E-6487-4D36-B88C-104C435FEF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0672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2FD33-4506-4385-8039-E229BFFD4340}" type="datetimeFigureOut">
              <a:rPr lang="nl-NL" smtClean="0"/>
              <a:t>14-11-2016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7CE4E-6487-4D36-B88C-104C435FEF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485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2FD33-4506-4385-8039-E229BFFD4340}" type="datetimeFigureOut">
              <a:rPr lang="nl-NL" smtClean="0"/>
              <a:t>14-11-2016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7CE4E-6487-4D36-B88C-104C435FEF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6412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2FD33-4506-4385-8039-E229BFFD4340}" type="datetimeFigureOut">
              <a:rPr lang="nl-NL" smtClean="0"/>
              <a:t>14-11-2016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7CE4E-6487-4D36-B88C-104C435FEF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7950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5C52FD33-4506-4385-8039-E229BFFD4340}" type="datetimeFigureOut">
              <a:rPr lang="nl-NL" smtClean="0"/>
              <a:t>14-11-2016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E257CE4E-6487-4D36-B88C-104C435FEF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155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Plantenkennis Styling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Takken, bessen &amp; vruchten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74890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Callicarpa</a:t>
            </a:r>
            <a:r>
              <a:rPr lang="nl-NL" dirty="0" smtClean="0"/>
              <a:t> </a:t>
            </a:r>
            <a:r>
              <a:rPr lang="nl-NL" dirty="0" err="1" smtClean="0"/>
              <a:t>Bodinieri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Schoonvrucht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2766" y="609601"/>
            <a:ext cx="4366802" cy="5822402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608" y="1965960"/>
            <a:ext cx="2966729" cy="446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94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Sorbus</a:t>
            </a:r>
            <a:r>
              <a:rPr lang="nl-NL" dirty="0" smtClean="0"/>
              <a:t> </a:t>
            </a:r>
            <a:r>
              <a:rPr lang="nl-NL" dirty="0" err="1" smtClean="0"/>
              <a:t>Aucuparia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Lijsterbes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9704" y="609599"/>
            <a:ext cx="4411399" cy="562138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966" y="1632469"/>
            <a:ext cx="3286506" cy="494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07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Humulus</a:t>
            </a:r>
            <a:r>
              <a:rPr lang="nl-NL" dirty="0"/>
              <a:t> </a:t>
            </a:r>
            <a:r>
              <a:rPr lang="nl-NL" dirty="0" err="1"/>
              <a:t>lupulus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Hop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0884" y="747303"/>
            <a:ext cx="3788687" cy="552286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704011"/>
            <a:ext cx="5264999" cy="356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440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Physalis</a:t>
            </a:r>
            <a:r>
              <a:rPr lang="nl-NL" dirty="0"/>
              <a:t> </a:t>
            </a:r>
            <a:r>
              <a:rPr lang="nl-NL" dirty="0" err="1" smtClean="0"/>
              <a:t>Alkekengi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Lampionplant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102" y="392702"/>
            <a:ext cx="4083776" cy="612566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204" y="1796985"/>
            <a:ext cx="3142670" cy="472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91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Hypericum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Hertshooi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2883" y="2057400"/>
            <a:ext cx="3270589" cy="438258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537209"/>
            <a:ext cx="3893275" cy="389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108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Skimmia</a:t>
            </a:r>
            <a:r>
              <a:rPr lang="nl-NL" dirty="0" smtClean="0"/>
              <a:t> </a:t>
            </a:r>
            <a:r>
              <a:rPr lang="nl-NL" dirty="0" err="1" smtClean="0"/>
              <a:t>Japonica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Skimmia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6378" y="609600"/>
            <a:ext cx="4079494" cy="570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336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Sierkalebassen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75177" y="609600"/>
            <a:ext cx="3799840" cy="569976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727960"/>
            <a:ext cx="53721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4017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Corylus</a:t>
            </a:r>
            <a:r>
              <a:rPr lang="nl-NL" dirty="0"/>
              <a:t> </a:t>
            </a:r>
            <a:r>
              <a:rPr lang="nl-NL" dirty="0" err="1"/>
              <a:t>avellana</a:t>
            </a:r>
            <a:r>
              <a:rPr lang="nl-NL" dirty="0"/>
              <a:t> </a:t>
            </a:r>
            <a:r>
              <a:rPr lang="nl-NL" dirty="0" smtClean="0"/>
              <a:t>'</a:t>
            </a:r>
            <a:r>
              <a:rPr lang="nl-NL" dirty="0" err="1" smtClean="0"/>
              <a:t>Contorta</a:t>
            </a:r>
            <a:r>
              <a:rPr lang="nl-NL" dirty="0" smtClean="0"/>
              <a:t>’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Kronkelhazelaar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4247" y="609600"/>
            <a:ext cx="3877758" cy="583038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99" y="2429449"/>
            <a:ext cx="5176073" cy="401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1613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Taxus </a:t>
            </a:r>
            <a:r>
              <a:rPr lang="nl-NL" dirty="0" err="1"/>
              <a:t>baccata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Venijnboom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5011" y="2181497"/>
            <a:ext cx="4114800" cy="41148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0327" y="590822"/>
            <a:ext cx="3543300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4702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Polygonum</a:t>
            </a:r>
            <a:r>
              <a:rPr lang="nl-NL" dirty="0" smtClean="0"/>
              <a:t> stokken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3700597"/>
            <a:ext cx="3554174" cy="255651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1301" y="257175"/>
            <a:ext cx="4229100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44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Salix</a:t>
            </a:r>
            <a:r>
              <a:rPr lang="nl-NL" dirty="0" smtClean="0"/>
              <a:t> </a:t>
            </a:r>
            <a:r>
              <a:rPr lang="nl-NL" dirty="0" err="1" smtClean="0"/>
              <a:t>Caprea</a:t>
            </a:r>
            <a:r>
              <a:rPr lang="nl-NL" dirty="0" smtClean="0"/>
              <a:t> </a:t>
            </a:r>
            <a:r>
              <a:rPr lang="nl-NL" dirty="0" err="1" smtClean="0"/>
              <a:t>Kilmarnock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Boswilg</a:t>
            </a:r>
            <a:r>
              <a:rPr lang="nl-NL" dirty="0" smtClean="0"/>
              <a:t> (Katjes)</a:t>
            </a:r>
          </a:p>
          <a:p>
            <a:pPr marL="45720" indent="0">
              <a:buNone/>
            </a:pP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6950" y="328749"/>
            <a:ext cx="4067175" cy="60960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98" y="1728651"/>
            <a:ext cx="3119669" cy="469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46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Cucumis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Sierkomkommer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1906" y="435430"/>
            <a:ext cx="3976223" cy="597843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6782" y="1132933"/>
            <a:ext cx="3520621" cy="528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6477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Malus </a:t>
            </a:r>
            <a:r>
              <a:rPr lang="nl-NL" dirty="0" err="1" smtClean="0"/>
              <a:t>Evereste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Sierappel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62" y="3443791"/>
            <a:ext cx="11540212" cy="276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43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Rosa </a:t>
            </a:r>
            <a:r>
              <a:rPr lang="nl-NL" dirty="0" err="1" smtClean="0"/>
              <a:t>Rugosa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Rozenbottels</a:t>
            </a:r>
          </a:p>
          <a:p>
            <a:pPr marL="45720" indent="0">
              <a:buNone/>
            </a:pP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624953"/>
            <a:ext cx="5086713" cy="381503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8297" y="609600"/>
            <a:ext cx="4361193" cy="583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033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Cucurbita</a:t>
            </a:r>
            <a:r>
              <a:rPr lang="nl-NL" dirty="0"/>
              <a:t> maxima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Reuzenpompoen</a:t>
            </a:r>
          </a:p>
          <a:p>
            <a:pPr marL="45720" indent="0">
              <a:buNone/>
            </a:pP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727" y="609600"/>
            <a:ext cx="3262584" cy="57852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5513" y="2051400"/>
            <a:ext cx="360045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94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Ilex</a:t>
            </a:r>
            <a:r>
              <a:rPr lang="nl-NL" dirty="0" smtClean="0"/>
              <a:t> </a:t>
            </a:r>
            <a:r>
              <a:rPr lang="nl-NL" dirty="0" err="1" smtClean="0"/>
              <a:t>Verticillata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Bladverliezende hulst</a:t>
            </a:r>
          </a:p>
          <a:p>
            <a:pPr marL="45720" indent="0">
              <a:buNone/>
            </a:pP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9671" y="609600"/>
            <a:ext cx="3800475" cy="57150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591282"/>
            <a:ext cx="3126653" cy="373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705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Ilex</a:t>
            </a:r>
            <a:r>
              <a:rPr lang="nl-NL" dirty="0" smtClean="0"/>
              <a:t> </a:t>
            </a:r>
            <a:r>
              <a:rPr lang="nl-NL" dirty="0" err="1" smtClean="0"/>
              <a:t>Aquifolium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Scherpe hulst</a:t>
            </a:r>
          </a:p>
          <a:p>
            <a:pPr marL="45720" indent="0">
              <a:buNone/>
            </a:pP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4877" y="609600"/>
            <a:ext cx="4240305" cy="571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86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Cornus</a:t>
            </a:r>
            <a:r>
              <a:rPr lang="nl-NL" dirty="0" smtClean="0"/>
              <a:t> Alba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Rode kornoelje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780347"/>
            <a:ext cx="6278748" cy="352901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102" y="888274"/>
            <a:ext cx="4065815" cy="542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73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Castanea</a:t>
            </a:r>
            <a:r>
              <a:rPr lang="nl-NL" dirty="0" smtClean="0"/>
              <a:t> </a:t>
            </a:r>
            <a:r>
              <a:rPr lang="nl-NL" dirty="0" err="1" smtClean="0"/>
              <a:t>Sativa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Tamme kastanje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6069" y="609600"/>
            <a:ext cx="4111759" cy="54864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706433"/>
            <a:ext cx="4304212" cy="338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Symphoricarpos</a:t>
            </a:r>
            <a:r>
              <a:rPr lang="nl-NL" dirty="0" smtClean="0"/>
              <a:t> Albus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Sneeuwbes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115" y="1720403"/>
            <a:ext cx="2870290" cy="437559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8074" y="609600"/>
            <a:ext cx="366045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928086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84</TotalTime>
  <Words>72</Words>
  <Application>Microsoft Office PowerPoint</Application>
  <PresentationFormat>Breedbeeld</PresentationFormat>
  <Paragraphs>40</Paragraphs>
  <Slides>21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4" baseType="lpstr">
      <vt:lpstr>Arial</vt:lpstr>
      <vt:lpstr>Corbel</vt:lpstr>
      <vt:lpstr>Basis</vt:lpstr>
      <vt:lpstr>Plantenkennis Styling</vt:lpstr>
      <vt:lpstr>Salix Caprea Kilmarnock</vt:lpstr>
      <vt:lpstr>Rosa Rugosa</vt:lpstr>
      <vt:lpstr>Cucurbita maxima</vt:lpstr>
      <vt:lpstr>Ilex Verticillata</vt:lpstr>
      <vt:lpstr>Ilex Aquifolium</vt:lpstr>
      <vt:lpstr>Cornus Alba</vt:lpstr>
      <vt:lpstr>Castanea Sativa</vt:lpstr>
      <vt:lpstr>Symphoricarpos Albus</vt:lpstr>
      <vt:lpstr>Callicarpa Bodinieri</vt:lpstr>
      <vt:lpstr>Sorbus Aucuparia</vt:lpstr>
      <vt:lpstr>Humulus lupulus</vt:lpstr>
      <vt:lpstr>Physalis Alkekengi</vt:lpstr>
      <vt:lpstr>Hypericum</vt:lpstr>
      <vt:lpstr>Skimmia Japonica</vt:lpstr>
      <vt:lpstr>Sierkalebassen</vt:lpstr>
      <vt:lpstr>Corylus avellana 'Contorta’</vt:lpstr>
      <vt:lpstr>Taxus baccata</vt:lpstr>
      <vt:lpstr>Polygonum stokken</vt:lpstr>
      <vt:lpstr>Cucumis</vt:lpstr>
      <vt:lpstr>Malus Evereste</vt:lpstr>
    </vt:vector>
  </TitlesOfParts>
  <Company>AOC Oost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Plantenkennis Styling</dc:title>
  <dc:creator>Sarah Verrijt</dc:creator>
  <cp:lastModifiedBy>Sarah Verrijt</cp:lastModifiedBy>
  <cp:revision>45</cp:revision>
  <dcterms:created xsi:type="dcterms:W3CDTF">2016-11-14T19:44:21Z</dcterms:created>
  <dcterms:modified xsi:type="dcterms:W3CDTF">2016-11-14T21:08:33Z</dcterms:modified>
</cp:coreProperties>
</file>